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550" r:id="rId3"/>
    <p:sldId id="677" r:id="rId4"/>
    <p:sldId id="673" r:id="rId5"/>
    <p:sldId id="674" r:id="rId6"/>
    <p:sldId id="675" r:id="rId7"/>
    <p:sldId id="516" r:id="rId8"/>
    <p:sldId id="517" r:id="rId9"/>
    <p:sldId id="678" r:id="rId10"/>
    <p:sldId id="679" r:id="rId11"/>
    <p:sldId id="680" r:id="rId12"/>
    <p:sldId id="681" r:id="rId13"/>
    <p:sldId id="682" r:id="rId14"/>
    <p:sldId id="683" r:id="rId15"/>
    <p:sldId id="508" r:id="rId16"/>
    <p:sldId id="509" r:id="rId17"/>
    <p:sldId id="510" r:id="rId18"/>
    <p:sldId id="463"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10" Type="http://schemas.openxmlformats.org/officeDocument/2006/relationships/image" Target="../media/image2.png"/><Relationship Id="rId4" Type="http://schemas.openxmlformats.org/officeDocument/2006/relationships/image" Target="../media/image50.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5.jpg"/><Relationship Id="rId7" Type="http://schemas.openxmlformats.org/officeDocument/2006/relationships/image" Target="../media/image5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tools.hana.ondemand.com/#cloud" TargetMode="External"/><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382952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23160</TotalTime>
  <Words>1061</Words>
  <Application>Microsoft Office PowerPoint</Application>
  <PresentationFormat>Widescreen</PresentationFormat>
  <Paragraphs>131</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Benton Sans</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749</cp:revision>
  <dcterms:created xsi:type="dcterms:W3CDTF">2016-07-10T03:33:26Z</dcterms:created>
  <dcterms:modified xsi:type="dcterms:W3CDTF">2023-03-02T09:38:08Z</dcterms:modified>
</cp:coreProperties>
</file>